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58" r:id="rId3"/>
    <p:sldId id="294" r:id="rId4"/>
    <p:sldId id="295" r:id="rId5"/>
    <p:sldId id="296" r:id="rId6"/>
    <p:sldId id="259" r:id="rId7"/>
    <p:sldId id="298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1" y="1317876"/>
            <a:ext cx="10299632" cy="12179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Онлайн-турнір </a:t>
            </a: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учнівської та студентської молоді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«Рушійні сили соціально-економічного зростання України в сучасних умовах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Нагородження переможців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87" y="197557"/>
            <a:ext cx="1327023" cy="1271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93" y="3656128"/>
            <a:ext cx="5967315" cy="29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94" y="0"/>
            <a:ext cx="107140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379" y="1380229"/>
            <a:ext cx="10178321" cy="768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лісового господарства,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деревооброблювальних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 та землевпорядкування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0304" y="2316611"/>
            <a:ext cx="9876396" cy="18049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1.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Геоінформаційні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(ГІС) в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авлінніземельними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Основні напрями розвитку геодезії та планування територій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Ландшафтний та флористичний дизайн - основа естетичної релаксації.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Ресурсоощадне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природокористування та відтворення лісового фонду як соціального, економічного, екологічного багатства держави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5.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Ресурсоощадні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 виготовлення дерев'яних будівельних конструкцій та будівель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79" y="4226942"/>
            <a:ext cx="10178321" cy="349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i="1" dirty="0" smtClean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 відносин та фінансів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0304" y="4657530"/>
            <a:ext cx="9574473" cy="2133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6.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Фінансово-економічний механізм забезпечення розвитку України в сучасних умовах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7.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фінансами,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трейдинг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ринок криптовалют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8.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розвитком бізнесу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9.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агроінновації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можливості та загрози продовольчій безпеці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10.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бухгалтер: професіоналізація та роль у розбудові сталої національної економіки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11.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ланцюгами постачань сільськогосподарських підприємств на основі смарт-технологій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98" y="8343"/>
            <a:ext cx="1327023" cy="1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5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92" y="1224951"/>
            <a:ext cx="10178322" cy="376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менеджменту, адміністрування та права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4617" y="1654022"/>
            <a:ext cx="9583099" cy="1916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12.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Вплив суспільства на розвиток особистості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13.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кримінальної відповідальності та покарання неповнолітніх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14.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Мої 10 кроків на посту Президента України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15.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 особливий край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16.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жити дружно» (кейс з побудови плідних комунікацій з "важкими" клієнтами)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17.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Захист прав людини в умовах воєнного стану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692" y="3623093"/>
            <a:ext cx="10467307" cy="347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i="1" dirty="0" smtClean="0"/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агрономії та захисту рослин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4617" y="4022693"/>
            <a:ext cx="9574473" cy="27357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18.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Бджоли та інші комахи-запилювачі. Їх значення для довкілля і людини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19.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 походження культурних рослин та їх значення для селекції сільськогосподарських культур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20.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Рослини-бур’яни, їх роль у природі та шкода виробництву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21.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Екологічні проблеми Вашого регіону та шляхи їх вирішення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22.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Основні овочеві культури України, їхнє значення в харчуванні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23.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Географія ґрунтів України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24.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елементів мінерального живлення для росту та розвитку рослин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25.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Стратегічні польові культури України та їх господарське значення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26.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робить живу природу живою?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04" y="-2377"/>
            <a:ext cx="1266213" cy="12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93" y="1431984"/>
            <a:ext cx="10178322" cy="53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 медицини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1678" y="2170736"/>
            <a:ext cx="9583099" cy="744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27.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здоров'я тварин в умовах сьогодення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28.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Біобезпека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біоетика та забезпечення здоров'я тварин в умовах сьогодення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693" y="3096445"/>
            <a:ext cx="10178322" cy="53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технології тваринництва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1678" y="3777496"/>
            <a:ext cx="9574473" cy="1501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29.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Іппотерапія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кінний спорт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30.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Виведення різних порід собак та їх характерні особливості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31.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Сучасні технології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якісної тваринницької сировини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32.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Сучасні технології рибництва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33.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Біотехнологія та молекулярна біологія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693" y="5391077"/>
            <a:ext cx="10178322" cy="53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/>
          </a:p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переробних та харчових виробництв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677" y="6003988"/>
            <a:ext cx="9574473" cy="750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34.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35.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основа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04" y="66635"/>
            <a:ext cx="1266213" cy="12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693" y="813158"/>
            <a:ext cx="10976265" cy="437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торговельно-підприємницькою та митною діяльністю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4616" y="1307013"/>
            <a:ext cx="9583099" cy="1083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 Україна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37.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 бренди – сильна Україна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38.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індустрії гостинності – відродження країни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39.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підприємництво як рушійна сила розвитку країни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693" y="2454637"/>
            <a:ext cx="10178322" cy="481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енергетики, робототехніки та комп'ютерних технологій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4617" y="2999743"/>
            <a:ext cx="9574473" cy="15930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40.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правила кібербезпеки при роботі в Інтернеті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41.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розвитку енергетики в Україні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42.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моєї мрії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43.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Програміст робототехніки-професія майбутнього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44.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електромагнітних полів на біологічні об'єкти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45.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Енергозберігаючі установки для створення мікроклімату в приміщенні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693" y="4687248"/>
            <a:ext cx="10178322" cy="350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мехатроніки та інжинірингу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4616" y="5110295"/>
            <a:ext cx="9574473" cy="1693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Будівництво та цивільна інженерія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47.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 у сільському господарстві, переробній і харчовій промисловості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48.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Землеробська інженерія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49.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Нові автомобілі і трактори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50.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Сервісна інженерія та оптимізація виробництва в машинобудуванні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51.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Сучасні архітектура та містобудування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89" y="-5879"/>
            <a:ext cx="873050" cy="8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3087" y="207034"/>
            <a:ext cx="9799607" cy="1535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ОНЛАЙН-ТУРНІРІ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1342 УЧАСНИКИ З 23 ОБЛАСТЕЙ УКРАЇНИ! 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728" y="2018581"/>
            <a:ext cx="8781691" cy="11904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учні </a:t>
            </a:r>
            <a:r>
              <a:rPr lang="uk-UA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шкіл, ліцеїв 10-11 класів, студенти коледжів, технікумів та училищ України.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30727" y="4649637"/>
            <a:ext cx="3381556" cy="181154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коледжі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540" y="4675516"/>
            <a:ext cx="4004813" cy="208759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ільше ніж 180 шкіл та ліцеїв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7762" y="4675516"/>
            <a:ext cx="3381556" cy="181154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училища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694" y="3325504"/>
            <a:ext cx="930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ЧА С Н И К И    Т У Р Н І Р 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438540" y="4468851"/>
            <a:ext cx="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1757632" y="4218501"/>
            <a:ext cx="1345721" cy="500700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65679" y="4174816"/>
            <a:ext cx="1345721" cy="500700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810388" y="4148937"/>
            <a:ext cx="1345721" cy="500700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9131" cy="17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8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 турніру нагороджено дипломами І-ІІІ ступенів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475" y="1854678"/>
            <a:ext cx="2531328" cy="359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256" y="1813310"/>
            <a:ext cx="2559166" cy="3676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875" y="1813310"/>
            <a:ext cx="2595023" cy="363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27023" cy="1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78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турніру отримали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02" y="2320506"/>
            <a:ext cx="5171837" cy="359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9" y="1981021"/>
            <a:ext cx="3412825" cy="4749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023" cy="1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Директори навчальних закладів та вчителі отримали подяки та грамоти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859" y="2238016"/>
            <a:ext cx="2806831" cy="398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44" y="2238016"/>
            <a:ext cx="2786711" cy="3987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023" cy="1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550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612</Words>
  <Application>Microsoft Office PowerPoint</Application>
  <PresentationFormat>Широкоэкранный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Impact</vt:lpstr>
      <vt:lpstr>Times New Roman</vt:lpstr>
      <vt:lpstr>Badge</vt:lpstr>
      <vt:lpstr>    Онлайн-турнір для учнівської та студентської молоді «Рушійні сили соціально-економічного зростання України в сучасних умовах» Нагородження переможців </vt:lpstr>
      <vt:lpstr> </vt:lpstr>
      <vt:lpstr> </vt:lpstr>
      <vt:lpstr> </vt:lpstr>
      <vt:lpstr> </vt:lpstr>
      <vt:lpstr>Презентация PowerPoint</vt:lpstr>
      <vt:lpstr>Переможців турніру нагороджено дипломами І-ІІІ ступенів</vt:lpstr>
      <vt:lpstr>УчасникИ турніру отримали</vt:lpstr>
      <vt:lpstr>Директори навчальних закладів та вчителі отримали подяки та грамоти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ICO  КАК СОВРЕМЕННЫЙ ПОДХОД К ИНВЕСТИЦИОННОму ОБЕСПЕЧЕНИю ВНЕДРЕНИЯ ИННОВАЦИЙ НА ЖЕЛЕЗНОДОРОЖНОМ ТРАНСПОРТЕ УКРАИНЫ</dc:title>
  <dc:creator>Иришечка</dc:creator>
  <cp:lastModifiedBy>Иришечка</cp:lastModifiedBy>
  <cp:revision>102</cp:revision>
  <cp:lastPrinted>2022-04-06T10:44:38Z</cp:lastPrinted>
  <dcterms:created xsi:type="dcterms:W3CDTF">2018-05-07T16:29:55Z</dcterms:created>
  <dcterms:modified xsi:type="dcterms:W3CDTF">2022-05-26T10:38:12Z</dcterms:modified>
</cp:coreProperties>
</file>